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948" y="-96"/>
      </p:cViewPr>
      <p:guideLst>
        <p:guide orient="horz" pos="6912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5949696"/>
            <a:ext cx="1920240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274320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972800"/>
            <a:ext cx="1920240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3868931"/>
            <a:ext cx="388620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3901439"/>
            <a:ext cx="1554480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7802881"/>
            <a:ext cx="1920240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912858"/>
            <a:ext cx="1874520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4811778"/>
            <a:ext cx="1874520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7559046"/>
            <a:ext cx="9377364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8" y="7549287"/>
            <a:ext cx="938212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6" y="5364480"/>
            <a:ext cx="8458197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6" y="7282688"/>
            <a:ext cx="8458197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5364480"/>
            <a:ext cx="982980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5910683"/>
            <a:ext cx="9272016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5364480"/>
            <a:ext cx="845820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0"/>
            <a:ext cx="891540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7285939"/>
            <a:ext cx="845820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4145280"/>
            <a:ext cx="1920240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6583681"/>
            <a:ext cx="1920240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20340321"/>
            <a:ext cx="640080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20340321"/>
            <a:ext cx="96012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20365519"/>
            <a:ext cx="64008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812800"/>
            <a:ext cx="25971500" cy="477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6400800"/>
            <a:ext cx="58208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90" y="6400800"/>
            <a:ext cx="58208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80" y="6400800"/>
            <a:ext cx="58208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8" y="6400800"/>
            <a:ext cx="58208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1667809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30552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8934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35322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35322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7324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7907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14</cp:revision>
  <dcterms:created xsi:type="dcterms:W3CDTF">2011-10-03T19:50:19Z</dcterms:created>
  <dcterms:modified xsi:type="dcterms:W3CDTF">2011-10-03T21:39:40Z</dcterms:modified>
</cp:coreProperties>
</file>